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7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F36B5-461C-4967-AABC-14AF58C6FFC8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B762E-6862-4DC5-BD3D-1BF62BBAB0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F36B5-461C-4967-AABC-14AF58C6FFC8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B762E-6862-4DC5-BD3D-1BF62BBAB0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F36B5-461C-4967-AABC-14AF58C6FFC8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B762E-6862-4DC5-BD3D-1BF62BBAB0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F36B5-461C-4967-AABC-14AF58C6FFC8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B762E-6862-4DC5-BD3D-1BF62BBAB0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F36B5-461C-4967-AABC-14AF58C6FFC8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B762E-6862-4DC5-BD3D-1BF62BBAB0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F36B5-461C-4967-AABC-14AF58C6FFC8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B762E-6862-4DC5-BD3D-1BF62BBAB0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F36B5-461C-4967-AABC-14AF58C6FFC8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B762E-6862-4DC5-BD3D-1BF62BBAB0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F36B5-461C-4967-AABC-14AF58C6FFC8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B762E-6862-4DC5-BD3D-1BF62BBAB0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F36B5-461C-4967-AABC-14AF58C6FFC8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B762E-6862-4DC5-BD3D-1BF62BBAB0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F36B5-461C-4967-AABC-14AF58C6FFC8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B762E-6862-4DC5-BD3D-1BF62BBAB0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F36B5-461C-4967-AABC-14AF58C6FFC8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B762E-6862-4DC5-BD3D-1BF62BBAB0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2F36B5-461C-4967-AABC-14AF58C6FFC8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3B762E-6862-4DC5-BD3D-1BF62BBAB02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500042"/>
            <a:ext cx="7272366" cy="5138758"/>
          </a:xfrm>
        </p:spPr>
        <p:txBody>
          <a:bodyPr>
            <a:normAutofit fontScale="92500"/>
          </a:bodyPr>
          <a:lstStyle/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Дәріс </a:t>
            </a:r>
            <a:r>
              <a:rPr lang="ru-RU" b="1" dirty="0" smtClean="0">
                <a:solidFill>
                  <a:schemeClr val="tx1"/>
                </a:solidFill>
              </a:rPr>
              <a:t>10: Политика </a:t>
            </a:r>
            <a:r>
              <a:rPr lang="ru-RU" b="1" dirty="0" err="1" smtClean="0">
                <a:solidFill>
                  <a:schemeClr val="tx1"/>
                </a:solidFill>
              </a:rPr>
              <a:t>градиенті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әдістері</a:t>
            </a:r>
            <a:endParaRPr lang="ru-RU" b="1" dirty="0" smtClean="0">
              <a:solidFill>
                <a:schemeClr val="tx1"/>
              </a:solidFill>
            </a:endParaRP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Тақырыптар:</a:t>
            </a:r>
            <a:endParaRPr lang="ru-RU" dirty="0" smtClean="0">
              <a:solidFill>
                <a:schemeClr val="tx1"/>
              </a:solidFill>
            </a:endParaRPr>
          </a:p>
          <a:p>
            <a:pPr lvl="1" algn="just"/>
            <a:r>
              <a:rPr lang="ru-RU" dirty="0" smtClean="0">
                <a:solidFill>
                  <a:schemeClr val="tx1"/>
                </a:solidFill>
              </a:rPr>
              <a:t>Политиканы </a:t>
            </a:r>
            <a:r>
              <a:rPr lang="ru-RU" dirty="0" err="1" smtClean="0">
                <a:solidFill>
                  <a:schemeClr val="tx1"/>
                </a:solidFill>
              </a:rPr>
              <a:t>тікелей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жақсарту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lvl="1" algn="just"/>
            <a:r>
              <a:rPr lang="ru-RU" dirty="0" smtClean="0">
                <a:solidFill>
                  <a:schemeClr val="tx1"/>
                </a:solidFill>
              </a:rPr>
              <a:t>Политика </a:t>
            </a:r>
            <a:r>
              <a:rPr lang="ru-RU" dirty="0" err="1" smtClean="0">
                <a:solidFill>
                  <a:schemeClr val="tx1"/>
                </a:solidFill>
              </a:rPr>
              <a:t>градиентінің негіздері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REINFORCE </a:t>
            </a:r>
            <a:r>
              <a:rPr lang="ru-RU" dirty="0" err="1" smtClean="0">
                <a:solidFill>
                  <a:schemeClr val="tx1"/>
                </a:solidFill>
              </a:rPr>
              <a:t>алгоритмі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Мазмұны:</a:t>
            </a:r>
            <a:r>
              <a:rPr lang="ru-RU" dirty="0" err="1" smtClean="0">
                <a:solidFill>
                  <a:schemeClr val="tx1"/>
                </a:solidFill>
              </a:rPr>
              <a:t> Бұл дәрісте саясатты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жақсарту үшін саясат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градиентін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қолдану әдістері қарастырылады.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REINFORCE </a:t>
            </a:r>
            <a:r>
              <a:rPr lang="ru-RU" dirty="0" err="1" smtClean="0">
                <a:solidFill>
                  <a:schemeClr val="tx1"/>
                </a:solidFill>
              </a:rPr>
              <a:t>сияқты алгоритмдер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саясатты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оңтайландыруға мүмкіндік береді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serik</dc:creator>
  <cp:lastModifiedBy>serik</cp:lastModifiedBy>
  <cp:revision>1</cp:revision>
  <dcterms:created xsi:type="dcterms:W3CDTF">2024-09-07T07:32:32Z</dcterms:created>
  <dcterms:modified xsi:type="dcterms:W3CDTF">2024-09-07T07:33:08Z</dcterms:modified>
</cp:coreProperties>
</file>